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89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3" r:id="rId17"/>
    <p:sldId id="320" r:id="rId18"/>
    <p:sldId id="321" r:id="rId19"/>
    <p:sldId id="322" r:id="rId20"/>
    <p:sldId id="324" r:id="rId21"/>
    <p:sldId id="325" r:id="rId22"/>
    <p:sldId id="326" r:id="rId23"/>
    <p:sldId id="327" r:id="rId24"/>
    <p:sldId id="271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Raleway" pitchFamily="2" charset="-52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00" autoAdjust="0"/>
  </p:normalViewPr>
  <p:slideViewPr>
    <p:cSldViewPr snapToGrid="0">
      <p:cViewPr varScale="1">
        <p:scale>
          <a:sx n="145" d="100"/>
          <a:sy n="145" d="100"/>
        </p:scale>
        <p:origin x="60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77343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941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62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562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72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577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890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Database Connectivity (ODBC), Java Database Connectivity (JDBC)</a:t>
            </a:r>
          </a:p>
        </p:txBody>
      </p:sp>
    </p:spTree>
    <p:extLst>
      <p:ext uri="{BB962C8B-B14F-4D97-AF65-F5344CB8AC3E}">
        <p14:creationId xmlns:p14="http://schemas.microsoft.com/office/powerpoint/2010/main" val="962005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66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305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74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48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741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1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599" cy="63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9500" y="1846803"/>
            <a:ext cx="2807999" cy="2806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199" cy="1318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265500" y="273537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853950" y="1304850"/>
            <a:ext cx="7436099" cy="1538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099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1952850" y="1655125"/>
            <a:ext cx="6331500" cy="154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Software Development on Java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Dzmitry Marchankau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Relational vs NoSQL – common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E703C-0560-4A97-8B76-547B8D616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204708"/>
            <a:ext cx="8520599" cy="362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6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Relational vs NoSQL – ACID vs 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45252-F2B1-4E90-9F38-F41BA8AF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631" y="1157223"/>
            <a:ext cx="5548737" cy="398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2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CAP theorem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5F00B-7CC9-444F-8D40-DFE9F832A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360075"/>
            <a:ext cx="59150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9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MongoDB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0D8F2-AC3D-45FA-91E6-215A60E22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770" y="1246673"/>
            <a:ext cx="5566460" cy="383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76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Redis usage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04FB8B-2B65-4058-B8CC-8D804BB27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49" y="1205156"/>
            <a:ext cx="7001501" cy="39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43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DB interaction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CACBF-F7B9-4442-87D4-732E54417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71" y="1254281"/>
            <a:ext cx="6908058" cy="386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53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ODBC/JDBC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4F303-65DE-46E7-A4F8-1BD9A5938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34" y="1051175"/>
            <a:ext cx="7255130" cy="408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65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JDBC usage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BA18CE-248E-4567-9486-8B0EF769B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99" y="1378587"/>
            <a:ext cx="75438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60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JDBC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3F31D-F0BF-4491-8619-B4D89F8FB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65" y="36248"/>
            <a:ext cx="6809669" cy="510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62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ORM frameworks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48697-655C-4A10-91C9-44F528643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01" y="1156865"/>
            <a:ext cx="3781981" cy="3758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EBB767-B350-4689-9FE6-724B25F0E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174" y="1614284"/>
            <a:ext cx="4648826" cy="28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53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199" cy="1318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Data storages</a:t>
            </a:r>
            <a:endParaRPr lang="en" sz="1100" b="0" dirty="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4802400" y="457500"/>
            <a:ext cx="3837000" cy="411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Relational DBs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NoSQL storages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Data persistence with Java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1" dirty="0"/>
            </a:br>
            <a:br>
              <a:rPr lang="en" sz="1500" dirty="0"/>
            </a:br>
            <a:endParaRPr lang="en" sz="1400" b="1" dirty="0"/>
          </a:p>
        </p:txBody>
      </p:sp>
    </p:spTree>
    <p:extLst>
      <p:ext uri="{BB962C8B-B14F-4D97-AF65-F5344CB8AC3E}">
        <p14:creationId xmlns:p14="http://schemas.microsoft.com/office/powerpoint/2010/main" val="468763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Hibernate entity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07837D-3297-4C06-8FFD-2467F8FAC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66" y="1051175"/>
            <a:ext cx="6266465" cy="402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15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 err="1">
                <a:solidFill>
                  <a:schemeClr val="dk1"/>
                </a:solidFill>
              </a:rPr>
              <a:t>MyBatis</a:t>
            </a:r>
            <a:r>
              <a:rPr lang="en-US" sz="3600" dirty="0">
                <a:solidFill>
                  <a:schemeClr val="dk1"/>
                </a:solidFill>
              </a:rPr>
              <a:t> mapper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C4AF5D-97F0-401E-91B1-109966B2A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49" y="1450342"/>
            <a:ext cx="6239501" cy="337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1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MongoDB usage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54C44-1942-4D02-97C4-35BD1A359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086" y="1275897"/>
            <a:ext cx="59150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80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Redis usage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2D34A-E6B2-4762-AC70-BC5375DCC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92" y="1310689"/>
            <a:ext cx="8356415" cy="37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45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 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Data storage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3AF8B-8600-42D7-ABAA-CA66ECBCC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74" y="1367219"/>
            <a:ext cx="55054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5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Databases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BDF78-F7A6-47F1-A61F-99AA67B43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236" y="1051175"/>
            <a:ext cx="50387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5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Databases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73BB5-9442-4A83-AA62-AF35B7F22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236250"/>
            <a:ext cx="65436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8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Relational DB concepts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E1388-C5FB-4CBE-A477-88FBB259E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652" y="1051175"/>
            <a:ext cx="5337893" cy="40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2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Relational DB benefits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B67B6-E717-4F97-B623-4C91CA9DF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00" y="1414984"/>
            <a:ext cx="4722556" cy="3397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1B2A4-3DBE-4BA1-838C-7925518ED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818" y="1414984"/>
            <a:ext cx="4187181" cy="314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40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SQL language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1EC2A-2F26-4F43-B5E4-47194B9D8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43" y="1103788"/>
            <a:ext cx="7181711" cy="40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34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Relational DBs vs NoSQL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A7FE1-9410-42CC-AA5F-E28711A79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49" y="1281444"/>
            <a:ext cx="7001501" cy="366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4286"/>
      </p:ext>
    </p:extLst>
  </p:cSld>
  <p:clrMapOvr>
    <a:masterClrMapping/>
  </p:clrMapOvr>
</p:sld>
</file>

<file path=ppt/theme/theme1.xml><?xml version="1.0" encoding="utf-8"?>
<a:theme xmlns:a="http://schemas.openxmlformats.org/drawingml/2006/main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36574</TotalTime>
  <Words>94</Words>
  <Application>Microsoft Office PowerPoint</Application>
  <PresentationFormat>On-screen Show (16:9)</PresentationFormat>
  <Paragraphs>32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Raleway</vt:lpstr>
      <vt:lpstr>Lato</vt:lpstr>
      <vt:lpstr>Arial</vt:lpstr>
      <vt:lpstr>Calibri</vt:lpstr>
      <vt:lpstr>swiss-2</vt:lpstr>
      <vt:lpstr>Software Development on Java</vt:lpstr>
      <vt:lpstr>Data storages</vt:lpstr>
      <vt:lpstr>Data storage types</vt:lpstr>
      <vt:lpstr>Databases types</vt:lpstr>
      <vt:lpstr>Databases types</vt:lpstr>
      <vt:lpstr>Relational DB concepts</vt:lpstr>
      <vt:lpstr>Relational DB benefits</vt:lpstr>
      <vt:lpstr>SQL language</vt:lpstr>
      <vt:lpstr>Relational DBs vs NoSQL</vt:lpstr>
      <vt:lpstr>Relational vs NoSQL – common view</vt:lpstr>
      <vt:lpstr>Relational vs NoSQL – ACID vs BASE</vt:lpstr>
      <vt:lpstr>CAP theorem</vt:lpstr>
      <vt:lpstr>MongoDB</vt:lpstr>
      <vt:lpstr>Redis usage</vt:lpstr>
      <vt:lpstr>Java DB interaction</vt:lpstr>
      <vt:lpstr>ODBC/JDBC</vt:lpstr>
      <vt:lpstr>JDBC usage</vt:lpstr>
      <vt:lpstr>JDBC usage</vt:lpstr>
      <vt:lpstr>ORM frameworks</vt:lpstr>
      <vt:lpstr>Hibernate entity example</vt:lpstr>
      <vt:lpstr>MyBatis mapper example</vt:lpstr>
      <vt:lpstr>MongoDB usage example</vt:lpstr>
      <vt:lpstr>Redis usage example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Carcode Overview</dc:title>
  <dc:creator>Dzmitry Marchankau</dc:creator>
  <cp:lastModifiedBy>Dzmitry Marchankau</cp:lastModifiedBy>
  <cp:revision>100</cp:revision>
  <dcterms:modified xsi:type="dcterms:W3CDTF">2023-04-21T14:59:51Z</dcterms:modified>
</cp:coreProperties>
</file>